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E6806A-9D58-489A-99E7-09C441E6FC4E}" v="25" dt="2022-08-09T23:01:38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20DE82BB-36B3-475F-CB3A-F128A49B2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372" y="603407"/>
            <a:ext cx="9862456" cy="475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17</cp:revision>
  <dcterms:created xsi:type="dcterms:W3CDTF">2022-08-09T22:55:54Z</dcterms:created>
  <dcterms:modified xsi:type="dcterms:W3CDTF">2022-08-09T23:02:25Z</dcterms:modified>
</cp:coreProperties>
</file>