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A3D38-5C94-4C8F-9AAC-4D12F736542F}" v="1019" dt="2022-08-09T03:19:39.1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436" y="210109"/>
            <a:ext cx="9144000" cy="541630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solidFill>
                  <a:srgbClr val="C00000"/>
                </a:solidFill>
                <a:cs typeface="Calibri Light"/>
              </a:rPr>
              <a:t>Gas Capnography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0AFC7F-9E5E-C581-22BA-5ADA4CA912AE}"/>
              </a:ext>
            </a:extLst>
          </p:cNvPr>
          <p:cNvSpPr/>
          <p:nvPr/>
        </p:nvSpPr>
        <p:spPr>
          <a:xfrm>
            <a:off x="658968" y="707263"/>
            <a:ext cx="10796788" cy="3112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600" dirty="0">
                <a:cs typeface="Calibri" panose="020F0502020204030204"/>
              </a:rPr>
              <a:t>EMMA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CCBCEF1-4AAF-1565-5CEB-72C8978A6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70160"/>
              </p:ext>
            </p:extLst>
          </p:nvPr>
        </p:nvGraphicFramePr>
        <p:xfrm>
          <a:off x="622479" y="1030309"/>
          <a:ext cx="1081158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5791">
                  <a:extLst>
                    <a:ext uri="{9D8B030D-6E8A-4147-A177-3AD203B41FA5}">
                      <a16:colId xmlns:a16="http://schemas.microsoft.com/office/drawing/2014/main" val="3271424080"/>
                    </a:ext>
                  </a:extLst>
                </a:gridCol>
                <a:gridCol w="5405791">
                  <a:extLst>
                    <a:ext uri="{9D8B030D-6E8A-4147-A177-3AD203B41FA5}">
                      <a16:colId xmlns:a16="http://schemas.microsoft.com/office/drawing/2014/main" val="1625830703"/>
                    </a:ext>
                  </a:extLst>
                </a:gridCol>
              </a:tblGrid>
              <a:tr h="1051089">
                <a:tc>
                  <a:txBody>
                    <a:bodyPr/>
                    <a:lstStyle/>
                    <a:p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Kit, EMMA Capnograph</a:t>
                      </a:r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, mmHg 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with Bluetooth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1 EMMA (</a:t>
                      </a:r>
                      <a:r>
                        <a:rPr lang="en-GB" sz="1500" b="0" dirty="0" err="1">
                          <a:solidFill>
                            <a:schemeClr val="tx1"/>
                          </a:solidFill>
                        </a:rPr>
                        <a:t>mmHG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1 Pouch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1 Lanyard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2 AAA Batteries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500" b="0" dirty="0">
                          <a:solidFill>
                            <a:srgbClr val="C00000"/>
                          </a:solidFill>
                        </a:rPr>
                        <a:t>9961: 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EMMA Kit, measuring mmHg, includes Emma Capnograph, with waveform, zip hard shell case and lanyard, with</a:t>
                      </a:r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500" b="1" dirty="0">
                          <a:solidFill>
                            <a:schemeClr val="tx1"/>
                          </a:solidFill>
                        </a:rPr>
                        <a:t>Bluetooth to ROOT monitor.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Kit, EMMA Capnograph</a:t>
                      </a:r>
                      <a:r>
                        <a:rPr lang="en-GB" sz="1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, </a:t>
                      </a:r>
                      <a:r>
                        <a:rPr lang="en-GB" sz="1500" b="1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kPA</a:t>
                      </a:r>
                      <a:r>
                        <a:rPr lang="en-GB" sz="1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with Bluetooth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FFFFFF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EMMA (</a:t>
                      </a:r>
                      <a:r>
                        <a:rPr lang="en-GB" sz="15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kPA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)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FFFFFF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Pouch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FFFFFF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Lanyard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FFFFFF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2 AAA Batteries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9962: 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EMMA Kit, measuring </a:t>
                      </a:r>
                      <a:r>
                        <a:rPr lang="en-GB" sz="15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kPA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, includes Emma Capnograph, with waveform, zip hard shell case and lanyard, with</a:t>
                      </a:r>
                      <a:r>
                        <a:rPr lang="en-GB" sz="1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 Bluetooth to ROOT monitor.</a:t>
                      </a:r>
                      <a:endParaRPr lang="en-GB" sz="15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389874"/>
                  </a:ext>
                </a:extLst>
              </a:tr>
              <a:tr h="105108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Kit, EMMA Capnograph</a:t>
                      </a:r>
                      <a:r>
                        <a:rPr lang="en-GB" sz="1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, mmHg </a:t>
                      </a:r>
                      <a:endParaRPr lang="en-GB" sz="15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EMMA (</a:t>
                      </a:r>
                      <a:r>
                        <a:rPr lang="en-GB" sz="15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mmHG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)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Pouch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Lanyard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2 AAA Batteries</a:t>
                      </a:r>
                      <a:endParaRPr lang="en-US" sz="1500" b="1" i="0" u="none" strike="noStrike" noProof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3639: 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EMMA Kit, measuring mmHg, includes Emma Capnograph, with waveform, zip hard shell case and lanyard. Includes 2 x AAA batteries.</a:t>
                      </a:r>
                      <a:endParaRPr lang="en-GB" sz="1500" b="1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Kit, EMMA Capnograph</a:t>
                      </a:r>
                      <a:r>
                        <a:rPr lang="en-GB" sz="1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, mmHg </a:t>
                      </a:r>
                      <a:endParaRPr lang="en-GB" sz="15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EMMA (</a:t>
                      </a:r>
                      <a:r>
                        <a:rPr lang="en-GB" sz="1500" b="0" i="0" u="none" strike="noStrike" noProof="0" dirty="0" err="1">
                          <a:solidFill>
                            <a:schemeClr val="tx1"/>
                          </a:solidFill>
                          <a:latin typeface="Calibri"/>
                        </a:rPr>
                        <a:t>mmHG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)</a:t>
                      </a:r>
                      <a:endParaRPr lang="en-US" sz="15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Pouch</a:t>
                      </a:r>
                      <a:endParaRPr lang="en-US" sz="15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 Lanyard</a:t>
                      </a:r>
                      <a:endParaRPr lang="en-US" sz="15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2 AAA Batteries</a:t>
                      </a:r>
                      <a:endParaRPr lang="en-US" sz="1500" b="0" i="0" u="none" strike="noStrike" noProof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3639: 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EMMA Kit, measuring mmHg, includes Emma Capnograph, with waveform, zip hard shell case and lanyard. Includes 2 x AAA batteries.</a:t>
                      </a:r>
                      <a:endParaRPr lang="en-GB" sz="15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44896"/>
                  </a:ext>
                </a:extLst>
              </a:tr>
              <a:tr h="105108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EMMA </a:t>
                      </a:r>
                      <a:r>
                        <a:rPr lang="en-GB" sz="1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Adult / Paediatric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 Airway Adapter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For use with Radius PCG and EMMA</a:t>
                      </a:r>
                    </a:p>
                    <a:p>
                      <a:pPr marL="0" lvl="0" indent="0">
                        <a:buNone/>
                      </a:pPr>
                      <a:endParaRPr lang="en-GB" sz="15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5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500" b="0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17488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: EMMA Adaptors- Adult/Paediatric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EMMA </a:t>
                      </a:r>
                      <a:r>
                        <a:rPr lang="en-GB" sz="15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Infant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 Airway Adapter</a:t>
                      </a:r>
                      <a:endParaRPr lang="en-US" sz="1500" b="0" i="0" u="none" strike="noStrike" noProof="0" dirty="0"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For use with Radius PCG and EMMA</a:t>
                      </a:r>
                      <a:endParaRPr lang="en-US" sz="15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5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5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endParaRPr lang="en-GB" sz="15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500" b="0" i="0" u="none" strike="noStrike" noProof="0" dirty="0">
                          <a:solidFill>
                            <a:srgbClr val="C00000"/>
                          </a:solidFill>
                          <a:latin typeface="Calibri"/>
                        </a:rPr>
                        <a:t>17489</a:t>
                      </a:r>
                      <a:r>
                        <a:rPr lang="en-GB" sz="15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: EMMA Adaptors- Infant</a:t>
                      </a:r>
                      <a:endParaRPr lang="en-GB" sz="15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502509"/>
                  </a:ext>
                </a:extLst>
              </a:tr>
            </a:tbl>
          </a:graphicData>
        </a:graphic>
      </p:graphicFrame>
      <p:pic>
        <p:nvPicPr>
          <p:cNvPr id="7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F3BBCE7-4FB6-833F-5476-D08D8371C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9116" y="1019780"/>
            <a:ext cx="993149" cy="1147964"/>
          </a:xfrm>
          <a:prstGeom prst="rect">
            <a:avLst/>
          </a:prstGeom>
        </p:spPr>
      </p:pic>
      <p:pic>
        <p:nvPicPr>
          <p:cNvPr id="8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6E89EAE-3952-09B3-FF01-B0631B367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567" y="1019779"/>
            <a:ext cx="993149" cy="1147964"/>
          </a:xfrm>
          <a:prstGeom prst="rect">
            <a:avLst/>
          </a:prstGeom>
        </p:spPr>
      </p:pic>
      <p:pic>
        <p:nvPicPr>
          <p:cNvPr id="9" name="Picture 9" descr="A picture containing gauge, charger, adapter&#10;&#10;Description automatically generated">
            <a:extLst>
              <a:ext uri="{FF2B5EF4-FFF2-40B4-BE49-F238E27FC236}">
                <a16:creationId xmlns:a16="http://schemas.microsoft.com/office/drawing/2014/main" id="{8F6880D4-4FC7-DA1A-ACBA-FA955229AC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283" y="3070672"/>
            <a:ext cx="1426871" cy="995697"/>
          </a:xfrm>
          <a:prstGeom prst="rect">
            <a:avLst/>
          </a:prstGeom>
        </p:spPr>
      </p:pic>
      <p:pic>
        <p:nvPicPr>
          <p:cNvPr id="10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60386412-97D9-35E2-854C-FD5F0284B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0" y="3013522"/>
            <a:ext cx="990868" cy="1109997"/>
          </a:xfrm>
          <a:prstGeom prst="rect">
            <a:avLst/>
          </a:prstGeom>
        </p:spPr>
      </p:pic>
      <p:pic>
        <p:nvPicPr>
          <p:cNvPr id="11" name="Picture 9" descr="A picture containing gauge, charger, adapter&#10;&#10;Description automatically generated">
            <a:extLst>
              <a:ext uri="{FF2B5EF4-FFF2-40B4-BE49-F238E27FC236}">
                <a16:creationId xmlns:a16="http://schemas.microsoft.com/office/drawing/2014/main" id="{BDC28BA3-20E4-5F0F-627E-71ECD5E15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6678" y="3070672"/>
            <a:ext cx="1426871" cy="995697"/>
          </a:xfrm>
          <a:prstGeom prst="rect">
            <a:avLst/>
          </a:prstGeom>
        </p:spPr>
      </p:pic>
      <p:pic>
        <p:nvPicPr>
          <p:cNvPr id="12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12AB7F00-5B7A-F0C6-595D-924394CF72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7692" y="3013522"/>
            <a:ext cx="990868" cy="1109997"/>
          </a:xfrm>
          <a:prstGeom prst="rect">
            <a:avLst/>
          </a:prstGeom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28EC19AF-996E-3BC2-3985-F9517F873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7503" y="5049123"/>
            <a:ext cx="1476375" cy="923925"/>
          </a:xfrm>
          <a:prstGeom prst="rect">
            <a:avLst/>
          </a:prstGeom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FBCC88BC-F89E-F4ED-62B0-250673195A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84876" y="5238549"/>
            <a:ext cx="1739855" cy="79191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97D970E-F693-C8DA-E9EF-E8E9364E9553}"/>
              </a:ext>
            </a:extLst>
          </p:cNvPr>
          <p:cNvSpPr txBox="1"/>
          <p:nvPr/>
        </p:nvSpPr>
        <p:spPr>
          <a:xfrm>
            <a:off x="617112" y="1073239"/>
            <a:ext cx="5366197" cy="18379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5B6671-5503-63D6-1604-E53656430B5A}"/>
              </a:ext>
            </a:extLst>
          </p:cNvPr>
          <p:cNvSpPr txBox="1"/>
          <p:nvPr/>
        </p:nvSpPr>
        <p:spPr>
          <a:xfrm>
            <a:off x="5983310" y="1086654"/>
            <a:ext cx="5433274" cy="17976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15029B6-B3DC-43E3-6D33-952EE827B9DF}"/>
              </a:ext>
            </a:extLst>
          </p:cNvPr>
          <p:cNvSpPr/>
          <p:nvPr/>
        </p:nvSpPr>
        <p:spPr>
          <a:xfrm>
            <a:off x="614026" y="2905392"/>
            <a:ext cx="5366196" cy="19854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688AB7-F665-4291-68F9-8EF52F8579CE}"/>
              </a:ext>
            </a:extLst>
          </p:cNvPr>
          <p:cNvSpPr txBox="1"/>
          <p:nvPr/>
        </p:nvSpPr>
        <p:spPr>
          <a:xfrm>
            <a:off x="5983309" y="2911162"/>
            <a:ext cx="5419859" cy="19854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7A7C9F-8375-6DEF-0F04-D84CBD78790B}"/>
              </a:ext>
            </a:extLst>
          </p:cNvPr>
          <p:cNvSpPr/>
          <p:nvPr/>
        </p:nvSpPr>
        <p:spPr>
          <a:xfrm>
            <a:off x="613355" y="4900947"/>
            <a:ext cx="5366196" cy="1491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66F416A-9E3F-FE3D-617B-F6CBC141C207}"/>
              </a:ext>
            </a:extLst>
          </p:cNvPr>
          <p:cNvSpPr/>
          <p:nvPr/>
        </p:nvSpPr>
        <p:spPr>
          <a:xfrm>
            <a:off x="5982906" y="4904301"/>
            <a:ext cx="5419858" cy="1491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Gas Capnography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192</cp:revision>
  <dcterms:created xsi:type="dcterms:W3CDTF">2022-08-09T00:13:30Z</dcterms:created>
  <dcterms:modified xsi:type="dcterms:W3CDTF">2022-08-09T03:21:42Z</dcterms:modified>
</cp:coreProperties>
</file>