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CFFED-8426-4FF4-B46F-D4DA3D994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C16AD9-A662-4129-8F16-75C9277E9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C58EB-A9E9-411A-8ED8-A869837ED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8FE2C-DE65-4447-A77D-76AF09D67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A104B-D154-40E4-8570-8D575C9B1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16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1C93-37B0-47AE-9459-8465E8355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92427-1EC7-40D6-998E-EB12F802C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3DC5D-DC2A-4D76-9016-398DFA12F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3FE60-4ADB-46F9-9EDC-0A6C503F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E4FFE-8E2D-4625-86F9-30FBD1964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086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905768-A688-4EAD-A53A-F01AA3A9D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24C2E-769F-4A8E-A45F-0620BFA47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D582-6F9E-4A4D-BD47-B206CA5FB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B13C-1A7F-468F-8CF5-956C46D37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0F4B7-EA1C-4CDA-A68A-68050785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797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3F464-4F11-479A-A0D4-BD498BB7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CEECD-F9EA-439B-A4EA-66D6320AC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7DCF1-15BA-490F-A759-BA845A379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DD3DF-6D2C-4058-A90E-922940D9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C4452-558C-4C9E-A9B3-8117A2CC8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052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5CF6C-2B8E-44BD-B471-AB3B05ED8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3F9FE-34D0-43D8-9BE4-8459BCC6E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9C815-E476-4BDF-9C49-859189410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3261E-0A3A-491E-AE25-25CD19EE3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1D013-4535-44E7-B93D-2F7EC54C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58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D0E12-D1AC-4162-89D6-914C928A8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15E70-C439-4E1D-A6D6-6729FFE8E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963EA-261E-41A3-8926-02086AF54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6A669-08B5-4FB4-B9C7-0B7AA3D2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BA444-70EC-422B-AD44-C6306645D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60E75-8D17-474A-BC64-4634F4EE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961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91CBE-9D66-4980-B70B-AED36A58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45915-1F87-4861-AFA4-EB0BDCBA1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476E69-6E9D-4ACC-A39C-B9580D56A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10E4B-6CCD-41D3-BFD6-AF22B809A8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092EE7-7E18-4655-AB21-6D44646843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ED29A-A508-4152-BB8C-EA95EFFE5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0B8A69-AEF7-4698-9D7E-FEBB45045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03CE8-CE29-43AB-8F4F-714AB29D1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261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25D8E-D69C-4B8B-A7B2-C8AC3B53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DF5163-494C-474D-8E93-4AA17141A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AE1A4E-8D49-4A07-8B6D-B786BF2EC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DAF44-6668-4D01-B055-F2A2F235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605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83E961-D0B7-4AA9-B62D-68F23E0FD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702CF5-775A-4CED-B9A7-95C6981D3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3EB95-20DF-467F-B8F4-F0CD60A41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493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8C74E-7FE8-4F77-AFCD-611E3BE3B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3F511-EFAA-43B8-AFC2-57EDA873D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61DCD-5DB8-4789-9F1D-BFAADFB04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01DE3-4833-4583-9005-42700BA12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01495-B6D9-4413-9930-4ADB0C54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714F4-3143-4542-A61A-0A209BB5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798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8C50-7EE8-4562-9F0E-27B0F8307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0722B5-DCE3-4381-A72C-86BF6344A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A30ED-C20D-4B46-9B10-47A32AC84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A4A3B-CB29-4066-B209-A6CBBA8EF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BD72C-069A-4A61-8588-E0FD72FF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CFB6F-0A99-4CDA-94F9-CCE0D2E6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4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F726F1-0296-4377-B7C9-6F92E19D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D0323-85E4-4F8E-82B0-4584668E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430C9-93F2-4EAD-AB84-1371A1F4B3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04E25-7644-4D17-BF82-F8A8EBF2F2F8}" type="datetimeFigureOut">
              <a:rPr lang="en-NZ" smtClean="0"/>
              <a:t>16/08/2022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D83D0-E717-4014-ACA3-6E611DA65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2E75D-78B8-4D86-9F29-75149ECD6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C30E8-F86B-4B28-860D-5FDE4C11AC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433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69BCA-B22E-4B66-8B74-382A60488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DD0023"/>
                </a:solidFill>
                <a:latin typeface="Trebuchet MS" panose="020B0603020202020204" pitchFamily="34" charset="0"/>
              </a:rPr>
              <a:t>LNCS Single Patient Use SpO2 Sensors</a:t>
            </a:r>
            <a:endParaRPr lang="en-NZ" sz="4400" dirty="0">
              <a:latin typeface="Trebuchet MS" panose="020B0603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1B75A8-0F93-4B42-B142-105F287C0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432" y="1910574"/>
            <a:ext cx="4255218" cy="45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Single patient use </a:t>
            </a:r>
            <a:r>
              <a:rPr lang="en-US" sz="2100" b="1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Adult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Sensor</a:t>
            </a:r>
          </a:p>
          <a:p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Adult &gt;30kg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DD0023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1859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:</a:t>
            </a:r>
            <a:r>
              <a:rPr lang="en-US" sz="2100" dirty="0">
                <a:latin typeface="Trebuchet MS" panose="020B0603020202020204" pitchFamily="34" charset="0"/>
                <a:ea typeface="Calibri" panose="020F0502020204030204" pitchFamily="34" charset="0"/>
              </a:rPr>
              <a:t>LNCS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US" sz="2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Adt</a:t>
            </a:r>
            <a:endParaRPr lang="en-US" sz="21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2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9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Single patient use </a:t>
            </a:r>
            <a:r>
              <a:rPr lang="en-US" sz="2100" b="1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Ear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Sensor</a:t>
            </a:r>
          </a:p>
          <a:p>
            <a:r>
              <a:rPr lang="en-US" sz="1500" dirty="0">
                <a:latin typeface="Trebuchet MS" panose="020B0603020202020204" pitchFamily="34" charset="0"/>
                <a:ea typeface="Calibri" panose="020F0502020204030204" pitchFamily="34" charset="0"/>
              </a:rPr>
              <a:t>Ear Clip sits in the ear conch,</a:t>
            </a:r>
            <a:r>
              <a:rPr lang="en-US" sz="15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&gt;30kg</a:t>
            </a:r>
          </a:p>
          <a:p>
            <a:pPr marL="0" indent="0">
              <a:buNone/>
            </a:pPr>
            <a:r>
              <a:rPr lang="en-US" sz="15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Note: Requires Masimo SET MSLP board, MS-2000 or higher or Rainbow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DD0023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2918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:</a:t>
            </a:r>
            <a:r>
              <a:rPr lang="en-US" sz="2100" dirty="0">
                <a:latin typeface="Trebuchet MS" panose="020B0603020202020204" pitchFamily="34" charset="0"/>
                <a:ea typeface="Calibri" panose="020F0502020204030204" pitchFamily="34" charset="0"/>
              </a:rPr>
              <a:t>LNCS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E1</a:t>
            </a:r>
          </a:p>
          <a:p>
            <a:pPr marL="0" indent="0">
              <a:buNone/>
            </a:pPr>
            <a:endParaRPr lang="en-US" sz="2400" dirty="0">
              <a:solidFill>
                <a:srgbClr val="DD0023"/>
              </a:solidFill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D6CCA0-29B0-44FC-B583-4CB050DA1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8652" y="1914008"/>
            <a:ext cx="5393094" cy="4585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Single patient use </a:t>
            </a:r>
            <a:r>
              <a:rPr lang="en-US" sz="2100" b="1" dirty="0" err="1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Paediatric</a:t>
            </a:r>
            <a:r>
              <a:rPr lang="en-US" sz="2100" b="1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Sensor</a:t>
            </a:r>
          </a:p>
          <a:p>
            <a:r>
              <a:rPr lang="en-US" sz="2100" dirty="0" err="1">
                <a:latin typeface="Trebuchet MS" panose="020B0603020202020204" pitchFamily="34" charset="0"/>
                <a:ea typeface="Calibri" panose="020F0502020204030204" pitchFamily="34" charset="0"/>
              </a:rPr>
              <a:t>Paediatric</a:t>
            </a:r>
            <a:r>
              <a:rPr lang="en-US" sz="2100" dirty="0">
                <a:latin typeface="Trebuchet MS" panose="020B0603020202020204" pitchFamily="34" charset="0"/>
                <a:ea typeface="Calibri" panose="020F0502020204030204" pitchFamily="34" charset="0"/>
              </a:rPr>
              <a:t> 10-50kg</a:t>
            </a:r>
            <a:endParaRPr lang="en-US" sz="21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100" dirty="0">
                <a:solidFill>
                  <a:srgbClr val="DD0023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1860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:</a:t>
            </a:r>
            <a:r>
              <a:rPr lang="en-US" sz="2100" dirty="0">
                <a:latin typeface="Trebuchet MS" panose="020B0603020202020204" pitchFamily="34" charset="0"/>
                <a:ea typeface="Calibri" panose="020F0502020204030204" pitchFamily="34" charset="0"/>
              </a:rPr>
              <a:t>LNCS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US" sz="2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Paediatric</a:t>
            </a:r>
            <a:endParaRPr lang="en-US" sz="21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2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Single patient use </a:t>
            </a:r>
            <a:r>
              <a:rPr lang="en-US" sz="2100" b="1" dirty="0">
                <a:latin typeface="Trebuchet MS" panose="020B0603020202020204" pitchFamily="34" charset="0"/>
                <a:ea typeface="Calibri" panose="020F0502020204030204" pitchFamily="34" charset="0"/>
              </a:rPr>
              <a:t>Forehead Sensor. TFA-1</a:t>
            </a:r>
            <a:endParaRPr lang="en-US" sz="21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r>
              <a:rPr lang="en-US" sz="1500" dirty="0">
                <a:latin typeface="Trebuchet MS" panose="020B0603020202020204" pitchFamily="34" charset="0"/>
                <a:ea typeface="Calibri" panose="020F0502020204030204" pitchFamily="34" charset="0"/>
              </a:rPr>
              <a:t>Use a headband to keep the cable off the face</a:t>
            </a:r>
            <a:endParaRPr lang="en-US" sz="15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5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Note: Requires Masimo SET MSLP board, MS-2000 or higher or Rainbow</a:t>
            </a:r>
          </a:p>
          <a:p>
            <a:pPr marL="0" indent="0">
              <a:buNone/>
            </a:pPr>
            <a:r>
              <a:rPr lang="en-US" sz="2100">
                <a:solidFill>
                  <a:srgbClr val="DD0023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3857</a:t>
            </a:r>
            <a:r>
              <a:rPr lang="en-US" sz="210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:</a:t>
            </a:r>
            <a:r>
              <a:rPr lang="en-US" sz="2100">
                <a:latin typeface="Trebuchet MS" panose="020B0603020202020204" pitchFamily="34" charset="0"/>
                <a:ea typeface="Calibri" panose="020F0502020204030204" pitchFamily="34" charset="0"/>
              </a:rPr>
              <a:t>LNCS</a:t>
            </a:r>
            <a:r>
              <a:rPr lang="en-US" sz="210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US" sz="21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TFA-1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EBF6FC-A9B2-492F-A8A7-61207F0FE1AE}"/>
              </a:ext>
            </a:extLst>
          </p:cNvPr>
          <p:cNvSpPr/>
          <p:nvPr/>
        </p:nvSpPr>
        <p:spPr>
          <a:xfrm>
            <a:off x="363433" y="1920876"/>
            <a:ext cx="4255220" cy="228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B158D89-06C7-4E02-92D6-6DA10447E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404244"/>
              </p:ext>
            </p:extLst>
          </p:nvPr>
        </p:nvGraphicFramePr>
        <p:xfrm>
          <a:off x="363432" y="1385778"/>
          <a:ext cx="112387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8724">
                  <a:extLst>
                    <a:ext uri="{9D8B030D-6E8A-4147-A177-3AD203B41FA5}">
                      <a16:colId xmlns:a16="http://schemas.microsoft.com/office/drawing/2014/main" val="10769034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Single Patient Use O2 Sensors: available in RD &amp; LNCS </a:t>
                      </a:r>
                      <a:endParaRPr lang="en-N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169609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884DAFA-99C6-43CC-A1F8-EA77E5BD4DF6}"/>
              </a:ext>
            </a:extLst>
          </p:cNvPr>
          <p:cNvCxnSpPr>
            <a:cxnSpLocks/>
          </p:cNvCxnSpPr>
          <p:nvPr/>
        </p:nvCxnSpPr>
        <p:spPr>
          <a:xfrm flipV="1">
            <a:off x="4618651" y="1900270"/>
            <a:ext cx="5393096" cy="10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505F64D-D018-4E18-90AE-CC7FEEC06180}"/>
              </a:ext>
            </a:extLst>
          </p:cNvPr>
          <p:cNvCxnSpPr>
            <a:cxnSpLocks/>
            <a:stCxn id="6" idx="1"/>
          </p:cNvCxnSpPr>
          <p:nvPr/>
        </p:nvCxnSpPr>
        <p:spPr>
          <a:xfrm flipV="1">
            <a:off x="4618652" y="4196572"/>
            <a:ext cx="5318450" cy="10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22066D0-87C9-4D4D-A296-AA7A5EFDA24D}"/>
              </a:ext>
            </a:extLst>
          </p:cNvPr>
          <p:cNvSpPr/>
          <p:nvPr/>
        </p:nvSpPr>
        <p:spPr>
          <a:xfrm>
            <a:off x="363432" y="4196572"/>
            <a:ext cx="4255219" cy="23134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293F71E-40B8-4F65-BE8D-60CF834186B6}"/>
              </a:ext>
            </a:extLst>
          </p:cNvPr>
          <p:cNvCxnSpPr>
            <a:cxnSpLocks/>
          </p:cNvCxnSpPr>
          <p:nvPr/>
        </p:nvCxnSpPr>
        <p:spPr>
          <a:xfrm flipV="1">
            <a:off x="4618649" y="6520350"/>
            <a:ext cx="5393097" cy="6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 descr="Text&#10;&#10;Description automatically generated with medium confidence">
            <a:extLst>
              <a:ext uri="{FF2B5EF4-FFF2-40B4-BE49-F238E27FC236}">
                <a16:creationId xmlns:a16="http://schemas.microsoft.com/office/drawing/2014/main" id="{2ED970FE-ED7A-4A54-954C-C27DFB7D9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894" y="1996751"/>
            <a:ext cx="1341652" cy="4357396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82E57D7-BE0F-433B-BA20-78016BD72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330" y="2492756"/>
            <a:ext cx="1781750" cy="147362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8F2B1EA-C5FA-49D2-8FE2-F3EDAC274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664" y="2261542"/>
            <a:ext cx="1798476" cy="1828958"/>
          </a:xfrm>
          <a:prstGeom prst="rect">
            <a:avLst/>
          </a:prstGeom>
        </p:spPr>
      </p:pic>
      <p:pic>
        <p:nvPicPr>
          <p:cNvPr id="48" name="Picture 47" descr="A close-up of a light bulb&#10;&#10;Description automatically generated with low confidence">
            <a:extLst>
              <a:ext uri="{FF2B5EF4-FFF2-40B4-BE49-F238E27FC236}">
                <a16:creationId xmlns:a16="http://schemas.microsoft.com/office/drawing/2014/main" id="{DDF8C170-3488-46A9-8909-F2A1FBFDC0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209" y="5475075"/>
            <a:ext cx="1436295" cy="992958"/>
          </a:xfrm>
          <a:prstGeom prst="rect">
            <a:avLst/>
          </a:prstGeom>
        </p:spPr>
      </p:pic>
      <p:pic>
        <p:nvPicPr>
          <p:cNvPr id="52" name="Picture 51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D554BCE-E942-4CD6-A11F-420C7B5D8B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11" y="5459770"/>
            <a:ext cx="1156996" cy="100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073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106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LNCS Single Patient Use SpO2 Sensors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 Reusable SpO2 Sensors</dc:title>
  <dc:creator>Sheena Kritzinger</dc:creator>
  <cp:lastModifiedBy>Sheena Kritzinger</cp:lastModifiedBy>
  <cp:revision>18</cp:revision>
  <dcterms:created xsi:type="dcterms:W3CDTF">2022-07-28T22:38:33Z</dcterms:created>
  <dcterms:modified xsi:type="dcterms:W3CDTF">2022-08-16T01:29:16Z</dcterms:modified>
</cp:coreProperties>
</file>