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844841-1400-460C-AACD-49CBACBE2EDC}" v="6" dt="2022-08-09T23:08:20.8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09/08/2022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ext&#10;&#10;Description automatically generated">
            <a:extLst>
              <a:ext uri="{FF2B5EF4-FFF2-40B4-BE49-F238E27FC236}">
                <a16:creationId xmlns:a16="http://schemas.microsoft.com/office/drawing/2014/main" id="{E50BFB63-5419-44AF-CB26-880989C9F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465" y="546876"/>
            <a:ext cx="10350909" cy="5530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7</cp:revision>
  <dcterms:created xsi:type="dcterms:W3CDTF">2022-08-09T23:07:34Z</dcterms:created>
  <dcterms:modified xsi:type="dcterms:W3CDTF">2022-08-09T23:08:40Z</dcterms:modified>
</cp:coreProperties>
</file>