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844841-1400-460C-AACD-49CBACBE2EDC}" v="6" dt="2022-08-09T23:08:20.8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E50BFB63-5419-44AF-CB26-880989C9F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65" y="546876"/>
            <a:ext cx="10350909" cy="553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</cp:revision>
  <dcterms:created xsi:type="dcterms:W3CDTF">2022-08-09T23:07:34Z</dcterms:created>
  <dcterms:modified xsi:type="dcterms:W3CDTF">2022-08-09T23:08:40Z</dcterms:modified>
</cp:coreProperties>
</file>